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Quattrocento Sans" panose="020B0502050000020003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26495" y="84216"/>
            <a:ext cx="179541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LOGOTIPOS INSTITUCIONALES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(FORMATO LIBRE)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9807" y="5938632"/>
            <a:ext cx="12172387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223243" y="2290188"/>
            <a:ext cx="3745513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PORTADA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(ESTILO LIBRE)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DEL TRABAJO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FECHA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 descr="Forma&#10;&#10;Descripción generada automáticamente con confianza media">
            <a:extLst>
              <a:ext uri="{FF2B5EF4-FFF2-40B4-BE49-F238E27FC236}">
                <a16:creationId xmlns:a16="http://schemas.microsoft.com/office/drawing/2014/main" id="{19871E18-C380-6AAC-BC0E-E203243FB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623" y="6538"/>
            <a:ext cx="1908748" cy="1250230"/>
          </a:xfrm>
          <a:prstGeom prst="rect">
            <a:avLst/>
          </a:prstGeom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B0336367-9F81-6342-692F-54D33A939FA7}"/>
              </a:ext>
            </a:extLst>
          </p:cNvPr>
          <p:cNvGrpSpPr/>
          <p:nvPr/>
        </p:nvGrpSpPr>
        <p:grpSpPr>
          <a:xfrm>
            <a:off x="16329" y="5985450"/>
            <a:ext cx="12172387" cy="893825"/>
            <a:chOff x="16329" y="5985450"/>
            <a:chExt cx="12172387" cy="893825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7CA44231-8EC0-D516-7CAA-63E4F1892B2C}"/>
                </a:ext>
              </a:extLst>
            </p:cNvPr>
            <p:cNvGrpSpPr/>
            <p:nvPr/>
          </p:nvGrpSpPr>
          <p:grpSpPr>
            <a:xfrm>
              <a:off x="16329" y="6015932"/>
              <a:ext cx="12172387" cy="819195"/>
              <a:chOff x="0" y="6057948"/>
              <a:chExt cx="12172387" cy="819195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5DAA78A-DDE1-22DA-28BA-B55D9F025F2A}"/>
                  </a:ext>
                </a:extLst>
              </p:cNvPr>
              <p:cNvSpPr/>
              <p:nvPr/>
            </p:nvSpPr>
            <p:spPr>
              <a:xfrm>
                <a:off x="0" y="6057948"/>
                <a:ext cx="12172387" cy="81919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pic>
            <p:nvPicPr>
              <p:cNvPr id="21" name="Google Shape;102;p14">
                <a:extLst>
                  <a:ext uri="{FF2B5EF4-FFF2-40B4-BE49-F238E27FC236}">
                    <a16:creationId xmlns:a16="http://schemas.microsoft.com/office/drawing/2014/main" id="{E2207626-C731-5436-FF75-DEF2680348A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747278" y="6228997"/>
                <a:ext cx="1570067" cy="494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93;p13">
                <a:extLst>
                  <a:ext uri="{FF2B5EF4-FFF2-40B4-BE49-F238E27FC236}">
                    <a16:creationId xmlns:a16="http://schemas.microsoft.com/office/drawing/2014/main" id="{56F98A7F-577D-915E-4333-9EBBCE3FA49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268877" y="6235775"/>
                <a:ext cx="1536448" cy="494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Imagen 23" descr="Logotipo, nombre de la empresa&#10;&#10;Descripción generada automáticamente">
                <a:extLst>
                  <a:ext uri="{FF2B5EF4-FFF2-40B4-BE49-F238E27FC236}">
                    <a16:creationId xmlns:a16="http://schemas.microsoft.com/office/drawing/2014/main" id="{68F02500-FC8E-5CD6-66CE-597780EC4C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0319" b="9132"/>
              <a:stretch/>
            </p:blipFill>
            <p:spPr>
              <a:xfrm>
                <a:off x="3645836" y="6119700"/>
                <a:ext cx="1019881" cy="726163"/>
              </a:xfrm>
              <a:prstGeom prst="rect">
                <a:avLst/>
              </a:prstGeom>
            </p:spPr>
          </p:pic>
          <p:pic>
            <p:nvPicPr>
              <p:cNvPr id="25" name="Imagen 24" descr="Imagen que contiene nombre de la empresa&#10;&#10;Descripción generada automáticamente">
                <a:extLst>
                  <a:ext uri="{FF2B5EF4-FFF2-40B4-BE49-F238E27FC236}">
                    <a16:creationId xmlns:a16="http://schemas.microsoft.com/office/drawing/2014/main" id="{60385A68-DEC7-5369-1671-5BBA4510C5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1111" r="10678"/>
              <a:stretch/>
            </p:blipFill>
            <p:spPr>
              <a:xfrm>
                <a:off x="8789525" y="6119700"/>
                <a:ext cx="1241105" cy="672444"/>
              </a:xfrm>
              <a:prstGeom prst="rect">
                <a:avLst/>
              </a:prstGeom>
            </p:spPr>
          </p:pic>
          <p:pic>
            <p:nvPicPr>
              <p:cNvPr id="26" name="Imagen 25" descr="Diagrama, Esquemático&#10;&#10;Descripción generada automáticamente">
                <a:extLst>
                  <a:ext uri="{FF2B5EF4-FFF2-40B4-BE49-F238E27FC236}">
                    <a16:creationId xmlns:a16="http://schemas.microsoft.com/office/drawing/2014/main" id="{44A39C42-D028-5D58-023B-D5BAED90A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778" y="6084276"/>
                <a:ext cx="895103" cy="761397"/>
              </a:xfrm>
              <a:prstGeom prst="rect">
                <a:avLst/>
              </a:prstGeom>
            </p:spPr>
          </p:pic>
          <p:pic>
            <p:nvPicPr>
              <p:cNvPr id="27" name="Imagen 26" descr="Logotipo&#10;&#10;Descripción generada automáticamente con confianza media">
                <a:extLst>
                  <a:ext uri="{FF2B5EF4-FFF2-40B4-BE49-F238E27FC236}">
                    <a16:creationId xmlns:a16="http://schemas.microsoft.com/office/drawing/2014/main" id="{26D920BD-5481-1212-D349-3E6A137A8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11751" b="17539"/>
              <a:stretch/>
            </p:blipFill>
            <p:spPr>
              <a:xfrm>
                <a:off x="7557174" y="6119700"/>
                <a:ext cx="873989" cy="617998"/>
              </a:xfrm>
              <a:prstGeom prst="rect">
                <a:avLst/>
              </a:prstGeom>
            </p:spPr>
          </p:pic>
        </p:grpSp>
        <p:sp>
          <p:nvSpPr>
            <p:cNvPr id="92" name="Google Shape;92;p13"/>
            <p:cNvSpPr txBox="1"/>
            <p:nvPr/>
          </p:nvSpPr>
          <p:spPr>
            <a:xfrm>
              <a:off x="4950248" y="6648483"/>
              <a:ext cx="2306064" cy="230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i="0" u="none" strike="noStrike" cap="none" dirty="0">
                  <a:solidFill>
                    <a:srgbClr val="1E4E7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ASOCIACIÓN MEXICANA DE ADSORCIÓN</a:t>
              </a:r>
              <a:endParaRPr sz="900" dirty="0"/>
            </a:p>
          </p:txBody>
        </p:sp>
        <p:pic>
          <p:nvPicPr>
            <p:cNvPr id="91" name="Google Shape;91;p13"/>
            <p:cNvPicPr preferRelativeResize="0"/>
            <p:nvPr/>
          </p:nvPicPr>
          <p:blipFill rotWithShape="1">
            <a:blip r:embed="rId10">
              <a:alphaModFix/>
            </a:blip>
            <a:srcRect t="11204" b="21382"/>
            <a:stretch/>
          </p:blipFill>
          <p:spPr>
            <a:xfrm>
              <a:off x="5551968" y="5985450"/>
              <a:ext cx="1128458" cy="7098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/>
          <p:nvPr/>
        </p:nvSpPr>
        <p:spPr>
          <a:xfrm>
            <a:off x="7240321" y="1999221"/>
            <a:ext cx="1961736" cy="99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4480922" y="2348805"/>
            <a:ext cx="312762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 (ESTILO LIBRE)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0329662" y="6309921"/>
            <a:ext cx="172822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diapositiva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magen 15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2B50897A-D403-8C1D-8A3B-C2DEF0ADC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52" y="131300"/>
            <a:ext cx="1451137" cy="9504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8A5CFF4BD3DC1409A2DBB397FB07CE0" ma:contentTypeVersion="15" ma:contentTypeDescription="Crear nuevo documento." ma:contentTypeScope="" ma:versionID="0b36f27112e81fd84b3027325fbf4486">
  <xsd:schema xmlns:xsd="http://www.w3.org/2001/XMLSchema" xmlns:xs="http://www.w3.org/2001/XMLSchema" xmlns:p="http://schemas.microsoft.com/office/2006/metadata/properties" xmlns:ns2="b0a58227-1287-420d-aed6-544721f5eac1" xmlns:ns3="ca4e9de7-a469-4189-8c37-d3bc87b9c98e" targetNamespace="http://schemas.microsoft.com/office/2006/metadata/properties" ma:root="true" ma:fieldsID="31ba6135511b5522535ebafb8f1dde87" ns2:_="" ns3:_="">
    <xsd:import namespace="b0a58227-1287-420d-aed6-544721f5eac1"/>
    <xsd:import namespace="ca4e9de7-a469-4189-8c37-d3bc87b9c9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58227-1287-420d-aed6-544721f5e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99375edc-ecdf-4f5c-9a1f-fe3446fc79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e9de7-a469-4189-8c37-d3bc87b9c98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2181ca3-6378-45b0-9d24-1d9a4f20a411}" ma:internalName="TaxCatchAll" ma:showField="CatchAllData" ma:web="ca4e9de7-a469-4189-8c37-d3bc87b9c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a58227-1287-420d-aed6-544721f5eac1">
      <Terms xmlns="http://schemas.microsoft.com/office/infopath/2007/PartnerControls"/>
    </lcf76f155ced4ddcb4097134ff3c332f>
    <TaxCatchAll xmlns="ca4e9de7-a469-4189-8c37-d3bc87b9c98e" xsi:nil="true"/>
  </documentManagement>
</p:properties>
</file>

<file path=customXml/itemProps1.xml><?xml version="1.0" encoding="utf-8"?>
<ds:datastoreItem xmlns:ds="http://schemas.openxmlformats.org/officeDocument/2006/customXml" ds:itemID="{5196AB64-AA8A-4DFD-A76A-2DD73A2969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a58227-1287-420d-aed6-544721f5eac1"/>
    <ds:schemaRef ds:uri="ca4e9de7-a469-4189-8c37-d3bc87b9c9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66D5AE-87F7-4DA0-928F-B4C8AF8235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D12627-2339-4F8D-8385-3028E58387E7}">
  <ds:schemaRefs>
    <ds:schemaRef ds:uri="http://schemas.microsoft.com/office/2006/metadata/properties"/>
    <ds:schemaRef ds:uri="http://schemas.microsoft.com/office/infopath/2007/PartnerControls"/>
    <ds:schemaRef ds:uri="b0a58227-1287-420d-aed6-544721f5eac1"/>
    <ds:schemaRef ds:uri="ca4e9de7-a469-4189-8c37-d3bc87b9c98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28</Words>
  <Application>Microsoft Office PowerPoint</Application>
  <PresentationFormat>Panorámica</PresentationFormat>
  <Paragraphs>10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Quattrocento Sans</vt:lpstr>
      <vt:lpstr>Calibri</vt:lpstr>
      <vt:lpstr>Arial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LIDIA ESMERALDA GARCIA - DIAZ</cp:lastModifiedBy>
  <cp:revision>5</cp:revision>
  <dcterms:modified xsi:type="dcterms:W3CDTF">2023-10-27T01:31:35Z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0x01010018A5CFF4BD3DC1409A2DBB397FB07CE0</vt:lpwstr>
  </property>
  <property fmtid="{D5CDD505-2E9C-101B-9397-08002B2CF9AE}" pid="3" name="MediaServiceImageTags">
    <vt:lpwstr/>
  </property>
</Properties>
</file>